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259" r:id="rId5"/>
    <p:sldId id="257" r:id="rId6"/>
    <p:sldId id="261" r:id="rId7"/>
    <p:sldId id="263" r:id="rId8"/>
    <p:sldId id="272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62" r:id="rId1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20" y="-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7534" y="359997"/>
            <a:ext cx="8299265" cy="1470025"/>
          </a:xfrm>
        </p:spPr>
        <p:txBody>
          <a:bodyPr anchor="t"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7200" y="4473135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87535" y="6362255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3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9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22313" y="6356350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361113" y="6356350"/>
            <a:ext cx="2133600" cy="365125"/>
          </a:xfrm>
        </p:spPr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6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8801" y="1600200"/>
            <a:ext cx="41069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2037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88801" y="6362255"/>
            <a:ext cx="2133600" cy="365125"/>
          </a:xfrm>
        </p:spPr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fld id="{2E0E4246-E8F1-8B40-A618-E3D495CC0660}" type="datetimeFigureOut">
              <a:rPr lang="de-DE" smtClean="0"/>
              <a:pPr/>
              <a:t>16.01.14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718301" y="6356350"/>
            <a:ext cx="2133600" cy="365125"/>
          </a:xfrm>
        </p:spPr>
        <p:txBody>
          <a:bodyPr/>
          <a:lstStyle>
            <a:lvl1pPr>
              <a:defRPr>
                <a:latin typeface="Contrast Limited Adapted Histogram Equialization"/>
                <a:cs typeface="Contrast Limited Adapted Histogram Equialization"/>
              </a:defRPr>
            </a:lvl1pPr>
          </a:lstStyle>
          <a:p>
            <a:fld id="{53B53829-8088-BD48-A054-DD8E97F07FC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77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33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0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16.01.14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8801" y="360000"/>
            <a:ext cx="84631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8801" y="1651365"/>
            <a:ext cx="8463100" cy="4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1205" y="6362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E4246-E8F1-8B40-A618-E3D495CC0660}" type="datetimeFigureOut">
              <a:rPr lang="de-DE" smtClean="0"/>
              <a:t>16.01.14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3829-8088-BD48-A054-DD8E97F07FC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35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404040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 err="1" smtClean="0"/>
              <a:t>Door</a:t>
            </a:r>
            <a:r>
              <a:rPr lang="de-DE" sz="4000" dirty="0" smtClean="0"/>
              <a:t> </a:t>
            </a:r>
            <a:r>
              <a:rPr lang="de-DE" sz="4000" dirty="0" err="1" smtClean="0"/>
              <a:t>Tracked</a:t>
            </a:r>
            <a:r>
              <a:rPr lang="de-DE" sz="4000" dirty="0" smtClean="0"/>
              <a:t> </a:t>
            </a:r>
            <a:br>
              <a:rPr lang="de-DE" sz="4000" dirty="0" smtClean="0"/>
            </a:br>
            <a:r>
              <a:rPr lang="de-DE" sz="4000" dirty="0" err="1" smtClean="0"/>
              <a:t>Augmented</a:t>
            </a:r>
            <a:r>
              <a:rPr lang="de-DE" sz="4000" dirty="0" smtClean="0"/>
              <a:t> Reality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David </a:t>
            </a:r>
            <a:r>
              <a:rPr lang="de-DE" dirty="0" err="1" smtClean="0"/>
              <a:t>Kron</a:t>
            </a:r>
            <a:r>
              <a:rPr lang="de-DE" dirty="0" smtClean="0"/>
              <a:t> &amp; Mato Ilic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9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Kanten suchen</a:t>
            </a:r>
            <a:endParaRPr lang="de-DE" dirty="0"/>
          </a:p>
        </p:txBody>
      </p:sp>
      <p:pic>
        <p:nvPicPr>
          <p:cNvPr id="4" name="Bild 3" descr="hough-raw-seg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9" y="1144800"/>
            <a:ext cx="3903070" cy="5468400"/>
          </a:xfrm>
          <a:prstGeom prst="rect">
            <a:avLst/>
          </a:prstGeom>
        </p:spPr>
      </p:pic>
      <p:pic>
        <p:nvPicPr>
          <p:cNvPr id="5" name="Bild 4" descr="seg-ra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916741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Kanten optimieren</a:t>
            </a:r>
            <a:endParaRPr lang="de-DE" dirty="0"/>
          </a:p>
        </p:txBody>
      </p:sp>
      <p:pic>
        <p:nvPicPr>
          <p:cNvPr id="4" name="Bild 3" descr="seg-categoriz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800"/>
            <a:ext cx="3916743" cy="5468400"/>
          </a:xfrm>
          <a:prstGeom prst="rect">
            <a:avLst/>
          </a:prstGeom>
        </p:spPr>
      </p:pic>
      <p:pic>
        <p:nvPicPr>
          <p:cNvPr id="5" name="Bild 4" descr="seg-join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906974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Türe finden</a:t>
            </a:r>
            <a:endParaRPr lang="de-DE" dirty="0"/>
          </a:p>
        </p:txBody>
      </p:sp>
      <p:pic>
        <p:nvPicPr>
          <p:cNvPr id="4" name="Bild 3" descr="seg-g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143000"/>
            <a:ext cx="3902837" cy="5455799"/>
          </a:xfrm>
          <a:prstGeom prst="rect">
            <a:avLst/>
          </a:prstGeom>
        </p:spPr>
      </p:pic>
      <p:pic>
        <p:nvPicPr>
          <p:cNvPr id="5" name="Bild 4" descr="seg-detec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00" y="1143000"/>
            <a:ext cx="3907884" cy="54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9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Perspektive bestimmen</a:t>
            </a:r>
            <a:endParaRPr lang="de-DE" dirty="0"/>
          </a:p>
        </p:txBody>
      </p:sp>
      <p:pic>
        <p:nvPicPr>
          <p:cNvPr id="6" name="Bild 5" descr="door-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800"/>
            <a:ext cx="3645600" cy="5468400"/>
          </a:xfrm>
          <a:prstGeom prst="rect">
            <a:avLst/>
          </a:prstGeom>
        </p:spPr>
      </p:pic>
      <p:pic>
        <p:nvPicPr>
          <p:cNvPr id="7" name="Bild 6" descr="door-s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645600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</a:t>
            </a:r>
            <a:endParaRPr lang="de-DE" dirty="0"/>
          </a:p>
        </p:txBody>
      </p:sp>
      <p:pic>
        <p:nvPicPr>
          <p:cNvPr id="4" name="Bild 3" descr="door-rende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144800"/>
            <a:ext cx="3615220" cy="5468400"/>
          </a:xfrm>
          <a:prstGeom prst="rect">
            <a:avLst/>
          </a:prstGeom>
        </p:spPr>
      </p:pic>
      <p:pic>
        <p:nvPicPr>
          <p:cNvPr id="5" name="Bild 4" descr="door-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615220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</a:t>
            </a:r>
            <a:endParaRPr lang="de-DE" dirty="0"/>
          </a:p>
        </p:txBody>
      </p:sp>
      <p:pic>
        <p:nvPicPr>
          <p:cNvPr id="4" name="Bild 3" descr="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346200"/>
            <a:ext cx="3162300" cy="3162300"/>
          </a:xfrm>
          <a:prstGeom prst="rect">
            <a:avLst/>
          </a:prstGeom>
        </p:spPr>
      </p:pic>
      <p:pic>
        <p:nvPicPr>
          <p:cNvPr id="5" name="Bild 4" descr="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015">
            <a:off x="2312852" y="33909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pic>
        <p:nvPicPr>
          <p:cNvPr id="5" name="Bild 4" descr="home_fu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3949700"/>
            <a:ext cx="6247588" cy="244046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0" y="1308101"/>
            <a:ext cx="4004266" cy="22352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88800" y="3543301"/>
            <a:ext cx="348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venir Book"/>
                <a:cs typeface="Avenir Book"/>
              </a:rPr>
              <a:t>Google Glass </a:t>
            </a:r>
            <a:r>
              <a:rPr lang="de-DE" dirty="0" err="1" smtClean="0">
                <a:latin typeface="Avenir Book"/>
                <a:cs typeface="Avenir Book"/>
              </a:rPr>
              <a:t>google.com</a:t>
            </a:r>
            <a:r>
              <a:rPr lang="de-DE" dirty="0" smtClean="0">
                <a:latin typeface="Avenir Book"/>
                <a:cs typeface="Avenir Book"/>
              </a:rPr>
              <a:t>/</a:t>
            </a:r>
            <a:r>
              <a:rPr lang="de-DE" dirty="0" err="1" smtClean="0">
                <a:latin typeface="Avenir Book"/>
                <a:cs typeface="Avenir Book"/>
              </a:rPr>
              <a:t>glass</a:t>
            </a:r>
            <a:endParaRPr lang="de-DE" dirty="0">
              <a:latin typeface="Avenir Book"/>
              <a:cs typeface="Avenir Book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88800" y="6390164"/>
            <a:ext cx="406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venir Book"/>
                <a:cs typeface="Avenir Book"/>
              </a:rPr>
              <a:t>Mute </a:t>
            </a:r>
            <a:r>
              <a:rPr lang="de-DE" dirty="0" err="1" smtClean="0">
                <a:latin typeface="Avenir Book"/>
                <a:cs typeface="Avenir Book"/>
              </a:rPr>
              <a:t>Spaceglasses</a:t>
            </a:r>
            <a:r>
              <a:rPr lang="de-DE" dirty="0" smtClean="0">
                <a:latin typeface="Avenir Book"/>
                <a:cs typeface="Avenir Book"/>
              </a:rPr>
              <a:t> </a:t>
            </a:r>
            <a:r>
              <a:rPr lang="de-DE" dirty="0" err="1" smtClean="0">
                <a:latin typeface="Avenir Book"/>
                <a:cs typeface="Avenir Book"/>
              </a:rPr>
              <a:t>spaceglasses.com</a:t>
            </a:r>
            <a:endParaRPr lang="de-DE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6122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Ende!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Vielen Dank fürs zuhören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11334" y="1219200"/>
            <a:ext cx="1987366" cy="3898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rgbClr val="404040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de-DE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420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pic>
        <p:nvPicPr>
          <p:cNvPr id="9" name="Becks Green Box Project-720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00" y="1504800"/>
            <a:ext cx="84672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7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 | Navigation</a:t>
            </a:r>
            <a:endParaRPr lang="de-DE" dirty="0"/>
          </a:p>
        </p:txBody>
      </p:sp>
      <p:pic>
        <p:nvPicPr>
          <p:cNvPr id="9" name="iOnRoad Augmented Driving Pro - Android Apps on Google Pla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00" y="1504800"/>
            <a:ext cx="84672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9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 | Medizin</a:t>
            </a:r>
            <a:endParaRPr lang="de-DE" dirty="0"/>
          </a:p>
        </p:txBody>
      </p:sp>
      <p:pic>
        <p:nvPicPr>
          <p:cNvPr id="4" name="MITK pille - mobile medical augmented reality App for the Apple iPad-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00" y="1504800"/>
            <a:ext cx="8466645" cy="4762800"/>
          </a:xfrm>
        </p:spPr>
      </p:pic>
    </p:spTree>
    <p:extLst>
      <p:ext uri="{BB962C8B-B14F-4D97-AF65-F5344CB8AC3E}">
        <p14:creationId xmlns:p14="http://schemas.microsoft.com/office/powerpoint/2010/main" val="40307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Projekt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lIns="0"/>
          <a:lstStyle/>
          <a:p>
            <a:pPr marL="458100" indent="-457200"/>
            <a:r>
              <a:rPr lang="de-DE" dirty="0" err="1" smtClean="0"/>
              <a:t>Augmented</a:t>
            </a:r>
            <a:r>
              <a:rPr lang="de-DE" dirty="0" smtClean="0"/>
              <a:t> Reality App</a:t>
            </a:r>
          </a:p>
          <a:p>
            <a:pPr marL="458100" indent="-457200"/>
            <a:r>
              <a:rPr lang="de-DE" dirty="0" smtClean="0"/>
              <a:t>Erkennung von Türen</a:t>
            </a:r>
          </a:p>
          <a:p>
            <a:pPr marL="458100" indent="-457200"/>
            <a:r>
              <a:rPr lang="de-DE" dirty="0" smtClean="0"/>
              <a:t>Perspektivisches Rendern von Objekten (3D-Modell)</a:t>
            </a:r>
          </a:p>
          <a:p>
            <a:pPr marL="458100" indent="-457200"/>
            <a:r>
              <a:rPr lang="de-DE" dirty="0" smtClean="0"/>
              <a:t>Lauffähig auf verschiedenen Plattformen</a:t>
            </a:r>
          </a:p>
          <a:p>
            <a:pPr marL="458100" indent="-457200"/>
            <a:r>
              <a:rPr lang="de-DE" dirty="0" smtClean="0"/>
              <a:t>Grundlage für weitere Projekte</a:t>
            </a:r>
          </a:p>
          <a:p>
            <a:pPr marL="115200" indent="-45720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537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Technologien</a:t>
            </a:r>
            <a:endParaRPr lang="de-DE" dirty="0"/>
          </a:p>
        </p:txBody>
      </p:sp>
      <p:pic>
        <p:nvPicPr>
          <p:cNvPr id="5" name="Bild 4" descr="cpp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1503000"/>
            <a:ext cx="1256937" cy="1320800"/>
          </a:xfrm>
          <a:prstGeom prst="rect">
            <a:avLst/>
          </a:prstGeom>
        </p:spPr>
      </p:pic>
      <p:pic>
        <p:nvPicPr>
          <p:cNvPr id="6" name="Bild 5" descr="OpenGL_E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1" y="1774100"/>
            <a:ext cx="2999143" cy="1049700"/>
          </a:xfrm>
          <a:prstGeom prst="rect">
            <a:avLst/>
          </a:prstGeom>
        </p:spPr>
      </p:pic>
      <p:pic>
        <p:nvPicPr>
          <p:cNvPr id="7" name="Bild 6" descr="opencv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551141"/>
            <a:ext cx="1041400" cy="1282741"/>
          </a:xfrm>
          <a:prstGeom prst="rect">
            <a:avLst/>
          </a:prstGeom>
        </p:spPr>
      </p:pic>
      <p:pic>
        <p:nvPicPr>
          <p:cNvPr id="8" name="Bild 7" descr="q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15" y="1601941"/>
            <a:ext cx="1382559" cy="1382559"/>
          </a:xfrm>
          <a:prstGeom prst="rect">
            <a:avLst/>
          </a:prstGeom>
        </p:spPr>
      </p:pic>
      <p:pic>
        <p:nvPicPr>
          <p:cNvPr id="9" name="Bild 8" descr="osx-logo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1" y="5219700"/>
            <a:ext cx="1988766" cy="1168400"/>
          </a:xfrm>
          <a:prstGeom prst="rect">
            <a:avLst/>
          </a:prstGeom>
        </p:spPr>
      </p:pic>
      <p:pic>
        <p:nvPicPr>
          <p:cNvPr id="10" name="Bild 9" descr="windows-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67" y="4914900"/>
            <a:ext cx="2455333" cy="1841500"/>
          </a:xfrm>
          <a:prstGeom prst="rect">
            <a:avLst/>
          </a:prstGeom>
        </p:spPr>
      </p:pic>
      <p:pic>
        <p:nvPicPr>
          <p:cNvPr id="11" name="Bild 10" descr="ios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00" y="5384800"/>
            <a:ext cx="1502229" cy="876300"/>
          </a:xfrm>
          <a:prstGeom prst="rect">
            <a:avLst/>
          </a:prstGeom>
        </p:spPr>
      </p:pic>
      <p:pic>
        <p:nvPicPr>
          <p:cNvPr id="12" name="Bild 11" descr="android_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235" y="5130800"/>
            <a:ext cx="1828800" cy="1371600"/>
          </a:xfrm>
          <a:prstGeom prst="rect">
            <a:avLst/>
          </a:prstGeom>
        </p:spPr>
      </p:pic>
      <p:pic>
        <p:nvPicPr>
          <p:cNvPr id="13" name="Bild 12" descr="puzzle-vector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96" y="3312959"/>
            <a:ext cx="1710078" cy="1601941"/>
          </a:xfrm>
          <a:prstGeom prst="rect">
            <a:avLst/>
          </a:prstGeom>
        </p:spPr>
      </p:pic>
      <p:cxnSp>
        <p:nvCxnSpPr>
          <p:cNvPr id="15" name="Gerade Verbindung 14"/>
          <p:cNvCxnSpPr/>
          <p:nvPr/>
        </p:nvCxnSpPr>
        <p:spPr>
          <a:xfrm>
            <a:off x="2425700" y="2578100"/>
            <a:ext cx="1435100" cy="9652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4356100" y="2833882"/>
            <a:ext cx="127000" cy="620518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H="1">
            <a:off x="4775200" y="2823800"/>
            <a:ext cx="749300" cy="6306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H="1">
            <a:off x="5125000" y="2730500"/>
            <a:ext cx="2048330" cy="8128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1612900" y="4724400"/>
            <a:ext cx="2247900" cy="6604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 flipH="1">
            <a:off x="3721100" y="4826000"/>
            <a:ext cx="406400" cy="3937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4572000" y="4826000"/>
            <a:ext cx="952500" cy="5588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125000" y="4724400"/>
            <a:ext cx="2368000" cy="6604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Kalibrierung</a:t>
            </a:r>
            <a:endParaRPr lang="de-DE" dirty="0"/>
          </a:p>
        </p:txBody>
      </p:sp>
      <p:pic>
        <p:nvPicPr>
          <p:cNvPr id="4" name="Bild 3" descr="calib-checker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316164"/>
            <a:ext cx="7264157" cy="5135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57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| Kalibrierung</a:t>
            </a:r>
          </a:p>
        </p:txBody>
      </p:sp>
      <p:pic>
        <p:nvPicPr>
          <p:cNvPr id="4" name="Bild 3" descr="calib-distor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503000"/>
            <a:ext cx="5758939" cy="45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| Kalibrierung</a:t>
            </a:r>
          </a:p>
        </p:txBody>
      </p:sp>
      <p:pic>
        <p:nvPicPr>
          <p:cNvPr id="5" name="Bild 4" descr="calib-undistor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504800"/>
            <a:ext cx="5757800" cy="45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4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Macintosh PowerPoint</Application>
  <PresentationFormat>Bildschirmpräsentation (4:3)</PresentationFormat>
  <Paragraphs>27</Paragraphs>
  <Slides>17</Slides>
  <Notes>0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Office-Design</vt:lpstr>
      <vt:lpstr>Door Tracked  Augmented Reality</vt:lpstr>
      <vt:lpstr>Augmented Reality</vt:lpstr>
      <vt:lpstr>Einsatz | Navigation</vt:lpstr>
      <vt:lpstr>Einsatz | Medizin</vt:lpstr>
      <vt:lpstr>Das Projekt</vt:lpstr>
      <vt:lpstr>Technologien</vt:lpstr>
      <vt:lpstr>Funktionsweise | Kalibrierung</vt:lpstr>
      <vt:lpstr>Funktionsweise | Kalibrierung</vt:lpstr>
      <vt:lpstr>Funktionsweise | Kalibrierung</vt:lpstr>
      <vt:lpstr>Funktionsweise | Kanten suchen</vt:lpstr>
      <vt:lpstr>Funktionsweise | Kanten optimieren</vt:lpstr>
      <vt:lpstr>Funktionsweise | Türe finden</vt:lpstr>
      <vt:lpstr>Funktionsweise | Perspektive bestimmen</vt:lpstr>
      <vt:lpstr>Ergebnis</vt:lpstr>
      <vt:lpstr>Ergebnis</vt:lpstr>
      <vt:lpstr>Ausblick</vt:lpstr>
      <vt:lpstr>Ende!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Mato Ilic</dc:creator>
  <cp:lastModifiedBy>Mato Ilic</cp:lastModifiedBy>
  <cp:revision>25</cp:revision>
  <dcterms:created xsi:type="dcterms:W3CDTF">2014-01-15T17:38:02Z</dcterms:created>
  <dcterms:modified xsi:type="dcterms:W3CDTF">2014-01-16T12:50:56Z</dcterms:modified>
</cp:coreProperties>
</file>